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9" r:id="rId4"/>
    <p:sldId id="270" r:id="rId5"/>
    <p:sldId id="271" r:id="rId6"/>
    <p:sldId id="273" r:id="rId7"/>
    <p:sldId id="256" r:id="rId8"/>
    <p:sldId id="296" r:id="rId9"/>
    <p:sldId id="265" r:id="rId10"/>
    <p:sldId id="258" r:id="rId11"/>
    <p:sldId id="285" r:id="rId12"/>
    <p:sldId id="286" r:id="rId13"/>
    <p:sldId id="287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8" autoAdjust="0"/>
    <p:restoredTop sz="94660"/>
  </p:normalViewPr>
  <p:slideViewPr>
    <p:cSldViewPr>
      <p:cViewPr varScale="1">
        <p:scale>
          <a:sx n="83" d="100"/>
          <a:sy n="83" d="100"/>
        </p:scale>
        <p:origin x="-148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21.01.2024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6-7класс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89" t="15053" r="10370" b="43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375" t="15306" r="10156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159" t="16731" r="10047" b="4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Верно-Неверно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Государственная Дума объявляет амнистию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pic>
        <p:nvPicPr>
          <p:cNvPr id="1027" name="Picture 3" descr="C:\Users\User\Desktop\галина Владимеровна\Ohap0mYGytnGTC_Wv4X1KtqtqrY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256"/>
            <a:ext cx="1904985" cy="149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Совет Федерации осуществляет  управления федеральной собственностью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/>
          </a:p>
        </p:txBody>
      </p:sp>
      <p:pic>
        <p:nvPicPr>
          <p:cNvPr id="6150" name="Picture 6" descr="C:\Users\User\Desktop\галина Владимеровна\png-clipart-graphy-dislike-photography-rect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472930"/>
            <a:ext cx="2286016" cy="184405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728" y="5072074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Правительство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Разработка и представление Федеральному собранию федерального бюджета и обеспечение его исполнения – полномочия Правительства</a:t>
            </a:r>
            <a:endParaRPr lang="ru-RU" dirty="0"/>
          </a:p>
        </p:txBody>
      </p:sp>
      <p:pic>
        <p:nvPicPr>
          <p:cNvPr id="2051" name="Picture 3" descr="C:\Users\User\Desktop\галина Владимеровна\Ohap0mYGytnGTC_Wv4X1KtqtqrY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429132"/>
            <a:ext cx="2047861" cy="160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Осуществление руководства внешней политикой Российской Федерации – Президент Российской Федерации </a:t>
            </a:r>
            <a:endParaRPr lang="ru-RU" dirty="0"/>
          </a:p>
        </p:txBody>
      </p:sp>
      <p:pic>
        <p:nvPicPr>
          <p:cNvPr id="3074" name="Picture 2" descr="C:\Users\User\Desktop\галина Владимеровна\Ohap0mYGytnGTC_Wv4X1KtqtqrY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929066"/>
            <a:ext cx="1654684" cy="1294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Государственная Дума утверждает изменения границ между субъектами Российской Федерации</a:t>
            </a:r>
            <a:endParaRPr lang="ru-RU" dirty="0"/>
          </a:p>
        </p:txBody>
      </p:sp>
      <p:pic>
        <p:nvPicPr>
          <p:cNvPr id="7170" name="Picture 2" descr="C:\Users\User\Desktop\галина Владимеровна\png-clipart-graphy-dislike-photography-rect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887616"/>
            <a:ext cx="2214578" cy="17864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4500570"/>
            <a:ext cx="328614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Совет Федерации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Назначение на  должность Генерального прокурора – Президент (консультация СФ).</a:t>
            </a:r>
          </a:p>
          <a:p>
            <a:endParaRPr lang="ru-RU" dirty="0"/>
          </a:p>
        </p:txBody>
      </p:sp>
      <p:pic>
        <p:nvPicPr>
          <p:cNvPr id="4098" name="Picture 2" descr="C:\Users\User\Desktop\галина Владимеровна\Ohap0mYGytnGTC_Wv4X1KtqtqrY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5" y="4500570"/>
            <a:ext cx="1865238" cy="1459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Роспуск Государственной Думы находится в полномочиях Правительства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User\Desktop\галина Владимеровна\png-clipart-graphy-dislike-photography-rect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5" y="4546750"/>
            <a:ext cx="2143140" cy="1728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4857760"/>
            <a:ext cx="2571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Президент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6-7класс\pravitelstv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Назначение на должность и освобождение от должности  Председателя Центрального банка РФ осуществляет Государственная Дума.</a:t>
            </a:r>
          </a:p>
          <a:p>
            <a:endParaRPr lang="ru-RU" dirty="0"/>
          </a:p>
        </p:txBody>
      </p:sp>
      <p:pic>
        <p:nvPicPr>
          <p:cNvPr id="5122" name="Picture 2" descr="C:\Users\User\Desktop\галина Владимеровна\Ohap0mYGytnGTC_Wv4X1KtqtqrY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14818"/>
            <a:ext cx="2119299" cy="165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16016" y="1628800"/>
            <a:ext cx="45520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ГОСУДАРСТВЕННЫЕ ИНСТИТУТЫ И ДОЛЖНОСТНОЕ ЛИЦО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1.  Президент РФ;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  Совет Федерации;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3.  Государственная Дума РФ.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ФУНКЦИИ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А)  назначает выборы Президента РФ;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Б)  издаёт указы и распоряжения;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В)  решает вопрос о доверии Правительству;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Г)  возглавляет государство;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Д)  представляет государство в международных отношениях.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286388"/>
            <a:ext cx="1428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21311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932040" y="1196752"/>
            <a:ext cx="44644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СУБЪЕКТЫ ГОСУДАРСТВЕННОЙ ВЛАСТИ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1.  Президент РФ;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  Правительство РФ;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3.  Государственная Дума;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4.  Совет Федерации.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9759" y="1196752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ФУНКЦИИ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А)  назначение выборов Президента РФ;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Б)  утверждение военной доктрины;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В)  управление федеральной государственной собственностью;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Г)  разработка федерального бюджета;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Д)  объявление амнистии.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5500702"/>
            <a:ext cx="14287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41223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214942" y="2214554"/>
            <a:ext cx="37862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СУБЪЕКТЫ ГОСУДАРСТВЕННОЙ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ВЛАСТИ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1.  Президент РФ;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  Совет Федерации;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3.  Государственная Дума;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4.  Правительство РФ.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3116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ФУНКЦИИ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А)  утверждение изменения границ между субъектами Российской Федерации;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Б)  управление федеральной собственностью;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В)  назначение на должность Председателя Центрального банка Российской Федерации;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Г)  разработка федерального бюджета;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Д)  осуществление помилования.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9520" y="5500702"/>
            <a:ext cx="1200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24341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714876" y="2143116"/>
            <a:ext cx="44291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ПАЛАТЫ ФЕДЕРАЛЬНОГО СОБРАНИЯ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1.  Государственная Дума РФ;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  Совет Федерации.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31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ФУНКЦИИ И ПОЛНОМОЧИЯ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A)  принимать федеральные законы;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Б)  утверждение изменения границ между субъектами РФ;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B)  назначать на должность Председателя Счетной палаты РФ;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Г)  объявлять амнистию;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Д)  назначать выборы Президента РФ.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5143512"/>
            <a:ext cx="13573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12212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857884" y="1643050"/>
            <a:ext cx="26431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ВЫСШИЕ ОРГАНЫ ВЛАСТИ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1.  Государственная Дума РФ;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  Правительство РФ.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ФУНКЦИИ И ПОЛНОМОЧИЯ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A)  принимать федеральные законы;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Б)  управлять федеральной собственностью;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B)  разрабатывать федеральный бюджет;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Г)  объявлять амнистию;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Д)  назначать на должность Председателя Центрального банка РФ.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5072074"/>
            <a:ext cx="12858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12211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000628" y="1785926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СУБЪЕКТЫ ГОСУДАРСТВЕННОЙ ВЛАСТИ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1.  Президент РФ;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  Правительство РФ.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430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ФУНКЦИИ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A)  определение основных направлений внутренней и внешней политики государства;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Б)  назначение на должность федеральных министров;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B)  осуществление исполнительной власти Российской Федерации;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Г)  обеспечение проведения единой финансовой, кредитной и денежной политики;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Д)  представление Российской Федерации внутри страны и в международных отношениях.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5000636"/>
            <a:ext cx="12144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11221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214554"/>
            <a:ext cx="12858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Учить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3500438"/>
            <a:ext cx="15716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Решать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4857760"/>
            <a:ext cx="2000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Повторять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65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6-7класс\20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6-7класс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6-7класс\45355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573016"/>
            <a:ext cx="7772400" cy="291018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Roboto"/>
              </a:rPr>
              <a:t>Полномочия органов государственной </a:t>
            </a:r>
            <a:r>
              <a:rPr lang="ru-RU" sz="3600" dirty="0">
                <a:solidFill>
                  <a:schemeClr val="tx2"/>
                </a:solidFill>
                <a:latin typeface="Roboto"/>
              </a:rPr>
              <a:t>власти в Российской Федерации</a:t>
            </a:r>
            <a:br>
              <a:rPr lang="ru-RU" sz="3600" dirty="0">
                <a:solidFill>
                  <a:schemeClr val="tx2"/>
                </a:solidFill>
                <a:latin typeface="Roboto"/>
              </a:rPr>
            </a:br>
            <a:r>
              <a:rPr lang="ru-RU" sz="2400" dirty="0">
                <a:solidFill>
                  <a:schemeClr val="tx2"/>
                </a:solidFill>
                <a:latin typeface="Roboto"/>
              </a:rPr>
              <a:t>Обществознание (Политика)</a:t>
            </a:r>
            <a:endParaRPr lang="ru-RU" sz="2400" b="0" i="0" dirty="0">
              <a:solidFill>
                <a:schemeClr val="tx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14876" y="1857364"/>
            <a:ext cx="45520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ГОСУДАРСТВЕННЫЕ ИНСТИТУТЫ И ДОЛЖНОСТНОЕ ЛИЦО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1.  Президент РФ;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  Совет Федерации;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3.  Государственная Дума РФ.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348" y="1643050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ФУНКЦИИ</a:t>
            </a:r>
            <a:endParaRPr lang="ru-RU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А)  назначает выборы Президента РФ;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Б)  издаёт указы и распоряжения;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В)  решает вопрос о доверии Правительству;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Г)  возглавляет государство;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Д)  представляет государство в международных отношениях.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latin typeface="Roboto"/>
              </a:rPr>
              <a:t>Орган государственной власти (государственный </a:t>
            </a:r>
            <a:r>
              <a:rPr lang="ru-RU" b="1" i="1" dirty="0" smtClean="0">
                <a:latin typeface="Roboto"/>
              </a:rPr>
              <a:t>орган</a:t>
            </a:r>
            <a:r>
              <a:rPr lang="ru-RU" b="1" i="1" dirty="0">
                <a:latin typeface="Roboto"/>
              </a:rPr>
              <a:t>)</a:t>
            </a:r>
            <a:r>
              <a:rPr lang="ru-RU" dirty="0">
                <a:latin typeface="Roboto"/>
              </a:rPr>
              <a:t> — это часть государственного аппарата, наделённая </a:t>
            </a:r>
            <a:r>
              <a:rPr lang="ru-RU" dirty="0">
                <a:solidFill>
                  <a:srgbClr val="FF0000"/>
                </a:solidFill>
                <a:latin typeface="Roboto"/>
              </a:rPr>
              <a:t>государственно-властными полномочиями </a:t>
            </a:r>
            <a:r>
              <a:rPr lang="ru-RU" dirty="0">
                <a:latin typeface="Roboto"/>
              </a:rPr>
              <a:t>и осуществляющая свою компетенцию по уполномочию государства в </a:t>
            </a:r>
            <a:r>
              <a:rPr lang="ru-RU" dirty="0" smtClean="0">
                <a:latin typeface="Roboto"/>
              </a:rPr>
              <a:t>установленном </a:t>
            </a:r>
            <a:r>
              <a:rPr lang="ru-RU" dirty="0">
                <a:latin typeface="Roboto"/>
              </a:rPr>
              <a:t>им порядке.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1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" y="1412775"/>
            <a:ext cx="9073354" cy="478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0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180</Words>
  <Application>Microsoft Office PowerPoint</Application>
  <PresentationFormat>Экран (4:3)</PresentationFormat>
  <Paragraphs>115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Полномочия органов государственной власти в Российской Федерации Обществознание (Политика)</vt:lpstr>
      <vt:lpstr>Слайд 7</vt:lpstr>
      <vt:lpstr>Слайд 8</vt:lpstr>
      <vt:lpstr>Слайд 9</vt:lpstr>
      <vt:lpstr>Слайд 10</vt:lpstr>
      <vt:lpstr>Слайд 11</vt:lpstr>
      <vt:lpstr>Слайд 12</vt:lpstr>
      <vt:lpstr>Верно-Неверно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59</cp:revision>
  <dcterms:created xsi:type="dcterms:W3CDTF">2009-01-08T12:15:48Z</dcterms:created>
  <dcterms:modified xsi:type="dcterms:W3CDTF">2024-01-21T09:49:49Z</dcterms:modified>
</cp:coreProperties>
</file>